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
  </p:notesMasterIdLst>
  <p:sldIdLst>
    <p:sldId id="256" r:id="rId2"/>
    <p:sldId id="257" r:id="rId3"/>
  </p:sldIdLst>
  <p:sldSz cx="30267275" cy="213963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2E2"/>
    <a:srgbClr val="84F67E"/>
    <a:srgbClr val="FB5753"/>
    <a:srgbClr val="AB1375"/>
    <a:srgbClr val="DE4E96"/>
    <a:srgbClr val="A99817"/>
    <a:srgbClr val="EBDD6E"/>
    <a:srgbClr val="A86E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85" autoAdjust="0"/>
    <p:restoredTop sz="94660"/>
  </p:normalViewPr>
  <p:slideViewPr>
    <p:cSldViewPr snapToGrid="0">
      <p:cViewPr varScale="1">
        <p:scale>
          <a:sx n="27" d="100"/>
          <a:sy n="27" d="100"/>
        </p:scale>
        <p:origin x="195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4250E-4EE2-4379-94E0-8D896FB41FEA}" type="datetimeFigureOut">
              <a:rPr lang="en-US" smtClean="0"/>
              <a:t>7/15/2024</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1ABDD-E6FC-4103-BA53-F08EE7D89380}" type="slidenum">
              <a:rPr lang="en-US" smtClean="0"/>
              <a:t>‹#›</a:t>
            </a:fld>
            <a:endParaRPr lang="en-US"/>
          </a:p>
        </p:txBody>
      </p:sp>
    </p:spTree>
    <p:extLst>
      <p:ext uri="{BB962C8B-B14F-4D97-AF65-F5344CB8AC3E}">
        <p14:creationId xmlns:p14="http://schemas.microsoft.com/office/powerpoint/2010/main" val="257833870"/>
      </p:ext>
    </p:extLst>
  </p:cSld>
  <p:clrMap bg1="lt1" tx1="dk1" bg2="lt2" tx2="dk2" accent1="accent1" accent2="accent2" accent3="accent3" accent4="accent4" accent5="accent5" accent6="accent6" hlink="hlink" folHlink="folHlink"/>
  <p:notesStyle>
    <a:lvl1pPr marL="0" algn="l" defTabSz="2479578" rtl="0" eaLnBrk="1" latinLnBrk="0" hangingPunct="1">
      <a:defRPr sz="3254" kern="1200">
        <a:solidFill>
          <a:schemeClr val="tx1"/>
        </a:solidFill>
        <a:latin typeface="+mn-lt"/>
        <a:ea typeface="+mn-ea"/>
        <a:cs typeface="+mn-cs"/>
      </a:defRPr>
    </a:lvl1pPr>
    <a:lvl2pPr marL="1239789" algn="l" defTabSz="2479578" rtl="0" eaLnBrk="1" latinLnBrk="0" hangingPunct="1">
      <a:defRPr sz="3254" kern="1200">
        <a:solidFill>
          <a:schemeClr val="tx1"/>
        </a:solidFill>
        <a:latin typeface="+mn-lt"/>
        <a:ea typeface="+mn-ea"/>
        <a:cs typeface="+mn-cs"/>
      </a:defRPr>
    </a:lvl2pPr>
    <a:lvl3pPr marL="2479578" algn="l" defTabSz="2479578" rtl="0" eaLnBrk="1" latinLnBrk="0" hangingPunct="1">
      <a:defRPr sz="3254" kern="1200">
        <a:solidFill>
          <a:schemeClr val="tx1"/>
        </a:solidFill>
        <a:latin typeface="+mn-lt"/>
        <a:ea typeface="+mn-ea"/>
        <a:cs typeface="+mn-cs"/>
      </a:defRPr>
    </a:lvl3pPr>
    <a:lvl4pPr marL="3719368" algn="l" defTabSz="2479578" rtl="0" eaLnBrk="1" latinLnBrk="0" hangingPunct="1">
      <a:defRPr sz="3254" kern="1200">
        <a:solidFill>
          <a:schemeClr val="tx1"/>
        </a:solidFill>
        <a:latin typeface="+mn-lt"/>
        <a:ea typeface="+mn-ea"/>
        <a:cs typeface="+mn-cs"/>
      </a:defRPr>
    </a:lvl4pPr>
    <a:lvl5pPr marL="4959157" algn="l" defTabSz="2479578" rtl="0" eaLnBrk="1" latinLnBrk="0" hangingPunct="1">
      <a:defRPr sz="3254" kern="1200">
        <a:solidFill>
          <a:schemeClr val="tx1"/>
        </a:solidFill>
        <a:latin typeface="+mn-lt"/>
        <a:ea typeface="+mn-ea"/>
        <a:cs typeface="+mn-cs"/>
      </a:defRPr>
    </a:lvl5pPr>
    <a:lvl6pPr marL="6198946" algn="l" defTabSz="2479578" rtl="0" eaLnBrk="1" latinLnBrk="0" hangingPunct="1">
      <a:defRPr sz="3254" kern="1200">
        <a:solidFill>
          <a:schemeClr val="tx1"/>
        </a:solidFill>
        <a:latin typeface="+mn-lt"/>
        <a:ea typeface="+mn-ea"/>
        <a:cs typeface="+mn-cs"/>
      </a:defRPr>
    </a:lvl6pPr>
    <a:lvl7pPr marL="7438735" algn="l" defTabSz="2479578" rtl="0" eaLnBrk="1" latinLnBrk="0" hangingPunct="1">
      <a:defRPr sz="3254" kern="1200">
        <a:solidFill>
          <a:schemeClr val="tx1"/>
        </a:solidFill>
        <a:latin typeface="+mn-lt"/>
        <a:ea typeface="+mn-ea"/>
        <a:cs typeface="+mn-cs"/>
      </a:defRPr>
    </a:lvl7pPr>
    <a:lvl8pPr marL="8678525" algn="l" defTabSz="2479578" rtl="0" eaLnBrk="1" latinLnBrk="0" hangingPunct="1">
      <a:defRPr sz="3254" kern="1200">
        <a:solidFill>
          <a:schemeClr val="tx1"/>
        </a:solidFill>
        <a:latin typeface="+mn-lt"/>
        <a:ea typeface="+mn-ea"/>
        <a:cs typeface="+mn-cs"/>
      </a:defRPr>
    </a:lvl8pPr>
    <a:lvl9pPr marL="9918314" algn="l" defTabSz="2479578" rtl="0" eaLnBrk="1" latinLnBrk="0" hangingPunct="1">
      <a:defRPr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1ABDD-E6FC-4103-BA53-F08EE7D89380}" type="slidenum">
              <a:rPr lang="en-US" smtClean="0"/>
              <a:t>1</a:t>
            </a:fld>
            <a:endParaRPr lang="en-US"/>
          </a:p>
        </p:txBody>
      </p:sp>
    </p:spTree>
    <p:extLst>
      <p:ext uri="{BB962C8B-B14F-4D97-AF65-F5344CB8AC3E}">
        <p14:creationId xmlns:p14="http://schemas.microsoft.com/office/powerpoint/2010/main" val="358116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3501669"/>
            <a:ext cx="25727184" cy="7449091"/>
          </a:xfrm>
        </p:spPr>
        <p:txBody>
          <a:bodyPr anchor="b"/>
          <a:lstStyle>
            <a:lvl1pPr algn="ctr">
              <a:defRPr sz="18719"/>
            </a:lvl1pPr>
          </a:lstStyle>
          <a:p>
            <a:r>
              <a:rPr lang="en-US"/>
              <a:t>Click to edit Master title style</a:t>
            </a:r>
            <a:endParaRPr lang="en-US" dirty="0"/>
          </a:p>
        </p:txBody>
      </p:sp>
      <p:sp>
        <p:nvSpPr>
          <p:cNvPr id="3" name="Subtitle 2"/>
          <p:cNvSpPr>
            <a:spLocks noGrp="1"/>
          </p:cNvSpPr>
          <p:nvPr>
            <p:ph type="subTitle" idx="1"/>
          </p:nvPr>
        </p:nvSpPr>
        <p:spPr>
          <a:xfrm>
            <a:off x="3783410" y="11238025"/>
            <a:ext cx="22700456" cy="5165824"/>
          </a:xfrm>
        </p:spPr>
        <p:txBody>
          <a:bodyPr/>
          <a:lstStyle>
            <a:lvl1pPr marL="0" indent="0" algn="ctr">
              <a:buNone/>
              <a:defRPr sz="7488"/>
            </a:lvl1pPr>
            <a:lvl2pPr marL="1426418" indent="0" algn="ctr">
              <a:buNone/>
              <a:defRPr sz="6240"/>
            </a:lvl2pPr>
            <a:lvl3pPr marL="2852837" indent="0" algn="ctr">
              <a:buNone/>
              <a:defRPr sz="5616"/>
            </a:lvl3pPr>
            <a:lvl4pPr marL="4279255" indent="0" algn="ctr">
              <a:buNone/>
              <a:defRPr sz="4992"/>
            </a:lvl4pPr>
            <a:lvl5pPr marL="5705673" indent="0" algn="ctr">
              <a:buNone/>
              <a:defRPr sz="4992"/>
            </a:lvl5pPr>
            <a:lvl6pPr marL="7132091" indent="0" algn="ctr">
              <a:buNone/>
              <a:defRPr sz="4992"/>
            </a:lvl6pPr>
            <a:lvl7pPr marL="8558510" indent="0" algn="ctr">
              <a:buNone/>
              <a:defRPr sz="4992"/>
            </a:lvl7pPr>
            <a:lvl8pPr marL="9984928" indent="0" algn="ctr">
              <a:buNone/>
              <a:defRPr sz="4992"/>
            </a:lvl8pPr>
            <a:lvl9pPr marL="11411346" indent="0" algn="ctr">
              <a:buNone/>
              <a:defRPr sz="499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2E8C56-CDA1-42BB-A2E3-1AAAED49F445}"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21655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2E8C56-CDA1-42BB-A2E3-1AAAED49F445}"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44289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0020" y="1139156"/>
            <a:ext cx="6526381" cy="1813239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0877" y="1139156"/>
            <a:ext cx="19200803" cy="181323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2E8C56-CDA1-42BB-A2E3-1AAAED49F445}"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139427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2E8C56-CDA1-42BB-A2E3-1AAAED49F445}"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88452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112" y="5334229"/>
            <a:ext cx="26105525" cy="8900275"/>
          </a:xfrm>
        </p:spPr>
        <p:txBody>
          <a:bodyPr anchor="b"/>
          <a:lstStyle>
            <a:lvl1pPr>
              <a:defRPr sz="18719"/>
            </a:lvl1pPr>
          </a:lstStyle>
          <a:p>
            <a:r>
              <a:rPr lang="en-US"/>
              <a:t>Click to edit Master title style</a:t>
            </a:r>
            <a:endParaRPr lang="en-US" dirty="0"/>
          </a:p>
        </p:txBody>
      </p:sp>
      <p:sp>
        <p:nvSpPr>
          <p:cNvPr id="3" name="Text Placeholder 2"/>
          <p:cNvSpPr>
            <a:spLocks noGrp="1"/>
          </p:cNvSpPr>
          <p:nvPr>
            <p:ph type="body" idx="1"/>
          </p:nvPr>
        </p:nvSpPr>
        <p:spPr>
          <a:xfrm>
            <a:off x="2065112" y="14318704"/>
            <a:ext cx="26105525" cy="4680445"/>
          </a:xfrm>
        </p:spPr>
        <p:txBody>
          <a:bodyPr/>
          <a:lstStyle>
            <a:lvl1pPr marL="0" indent="0">
              <a:buNone/>
              <a:defRPr sz="7488">
                <a:solidFill>
                  <a:schemeClr val="tx1"/>
                </a:solidFill>
              </a:defRPr>
            </a:lvl1pPr>
            <a:lvl2pPr marL="1426418" indent="0">
              <a:buNone/>
              <a:defRPr sz="6240">
                <a:solidFill>
                  <a:schemeClr val="tx1">
                    <a:tint val="75000"/>
                  </a:schemeClr>
                </a:solidFill>
              </a:defRPr>
            </a:lvl2pPr>
            <a:lvl3pPr marL="2852837" indent="0">
              <a:buNone/>
              <a:defRPr sz="5616">
                <a:solidFill>
                  <a:schemeClr val="tx1">
                    <a:tint val="75000"/>
                  </a:schemeClr>
                </a:solidFill>
              </a:defRPr>
            </a:lvl3pPr>
            <a:lvl4pPr marL="4279255" indent="0">
              <a:buNone/>
              <a:defRPr sz="4992">
                <a:solidFill>
                  <a:schemeClr val="tx1">
                    <a:tint val="75000"/>
                  </a:schemeClr>
                </a:solidFill>
              </a:defRPr>
            </a:lvl4pPr>
            <a:lvl5pPr marL="5705673" indent="0">
              <a:buNone/>
              <a:defRPr sz="4992">
                <a:solidFill>
                  <a:schemeClr val="tx1">
                    <a:tint val="75000"/>
                  </a:schemeClr>
                </a:solidFill>
              </a:defRPr>
            </a:lvl5pPr>
            <a:lvl6pPr marL="7132091" indent="0">
              <a:buNone/>
              <a:defRPr sz="4992">
                <a:solidFill>
                  <a:schemeClr val="tx1">
                    <a:tint val="75000"/>
                  </a:schemeClr>
                </a:solidFill>
              </a:defRPr>
            </a:lvl6pPr>
            <a:lvl7pPr marL="8558510" indent="0">
              <a:buNone/>
              <a:defRPr sz="4992">
                <a:solidFill>
                  <a:schemeClr val="tx1">
                    <a:tint val="75000"/>
                  </a:schemeClr>
                </a:solidFill>
              </a:defRPr>
            </a:lvl7pPr>
            <a:lvl8pPr marL="9984928" indent="0">
              <a:buNone/>
              <a:defRPr sz="4992">
                <a:solidFill>
                  <a:schemeClr val="tx1">
                    <a:tint val="75000"/>
                  </a:schemeClr>
                </a:solidFill>
              </a:defRPr>
            </a:lvl8pPr>
            <a:lvl9pPr marL="11411346" indent="0">
              <a:buNone/>
              <a:defRPr sz="499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E8C56-CDA1-42BB-A2E3-1AAAED49F445}"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62180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0875" y="5695781"/>
            <a:ext cx="12863592" cy="13575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2808" y="5695781"/>
            <a:ext cx="12863592" cy="13575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2E8C56-CDA1-42BB-A2E3-1AAAED49F445}"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225289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4817" y="1139161"/>
            <a:ext cx="26105525" cy="41356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4821" y="5245073"/>
            <a:ext cx="12804474" cy="2570529"/>
          </a:xfrm>
        </p:spPr>
        <p:txBody>
          <a:bodyPr anchor="b"/>
          <a:lstStyle>
            <a:lvl1pPr marL="0" indent="0">
              <a:buNone/>
              <a:defRPr sz="7488" b="1"/>
            </a:lvl1pPr>
            <a:lvl2pPr marL="1426418" indent="0">
              <a:buNone/>
              <a:defRPr sz="6240" b="1"/>
            </a:lvl2pPr>
            <a:lvl3pPr marL="2852837" indent="0">
              <a:buNone/>
              <a:defRPr sz="5616" b="1"/>
            </a:lvl3pPr>
            <a:lvl4pPr marL="4279255" indent="0">
              <a:buNone/>
              <a:defRPr sz="4992" b="1"/>
            </a:lvl4pPr>
            <a:lvl5pPr marL="5705673" indent="0">
              <a:buNone/>
              <a:defRPr sz="4992" b="1"/>
            </a:lvl5pPr>
            <a:lvl6pPr marL="7132091" indent="0">
              <a:buNone/>
              <a:defRPr sz="4992" b="1"/>
            </a:lvl6pPr>
            <a:lvl7pPr marL="8558510" indent="0">
              <a:buNone/>
              <a:defRPr sz="4992" b="1"/>
            </a:lvl7pPr>
            <a:lvl8pPr marL="9984928" indent="0">
              <a:buNone/>
              <a:defRPr sz="4992" b="1"/>
            </a:lvl8pPr>
            <a:lvl9pPr marL="11411346" indent="0">
              <a:buNone/>
              <a:defRPr sz="4992" b="1"/>
            </a:lvl9pPr>
          </a:lstStyle>
          <a:p>
            <a:pPr lvl="0"/>
            <a:r>
              <a:rPr lang="en-US"/>
              <a:t>Edit Master text styles</a:t>
            </a:r>
          </a:p>
        </p:txBody>
      </p:sp>
      <p:sp>
        <p:nvSpPr>
          <p:cNvPr id="4" name="Content Placeholder 3"/>
          <p:cNvSpPr>
            <a:spLocks noGrp="1"/>
          </p:cNvSpPr>
          <p:nvPr>
            <p:ph sz="half" idx="2"/>
          </p:nvPr>
        </p:nvSpPr>
        <p:spPr>
          <a:xfrm>
            <a:off x="2084821" y="7815602"/>
            <a:ext cx="12804474" cy="114955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2810" y="5245073"/>
            <a:ext cx="12867534" cy="2570529"/>
          </a:xfrm>
        </p:spPr>
        <p:txBody>
          <a:bodyPr anchor="b"/>
          <a:lstStyle>
            <a:lvl1pPr marL="0" indent="0">
              <a:buNone/>
              <a:defRPr sz="7488" b="1"/>
            </a:lvl1pPr>
            <a:lvl2pPr marL="1426418" indent="0">
              <a:buNone/>
              <a:defRPr sz="6240" b="1"/>
            </a:lvl2pPr>
            <a:lvl3pPr marL="2852837" indent="0">
              <a:buNone/>
              <a:defRPr sz="5616" b="1"/>
            </a:lvl3pPr>
            <a:lvl4pPr marL="4279255" indent="0">
              <a:buNone/>
              <a:defRPr sz="4992" b="1"/>
            </a:lvl4pPr>
            <a:lvl5pPr marL="5705673" indent="0">
              <a:buNone/>
              <a:defRPr sz="4992" b="1"/>
            </a:lvl5pPr>
            <a:lvl6pPr marL="7132091" indent="0">
              <a:buNone/>
              <a:defRPr sz="4992" b="1"/>
            </a:lvl6pPr>
            <a:lvl7pPr marL="8558510" indent="0">
              <a:buNone/>
              <a:defRPr sz="4992" b="1"/>
            </a:lvl7pPr>
            <a:lvl8pPr marL="9984928" indent="0">
              <a:buNone/>
              <a:defRPr sz="4992" b="1"/>
            </a:lvl8pPr>
            <a:lvl9pPr marL="11411346" indent="0">
              <a:buNone/>
              <a:defRPr sz="4992" b="1"/>
            </a:lvl9pPr>
          </a:lstStyle>
          <a:p>
            <a:pPr lvl="0"/>
            <a:r>
              <a:rPr lang="en-US"/>
              <a:t>Edit Master text styles</a:t>
            </a:r>
          </a:p>
        </p:txBody>
      </p:sp>
      <p:sp>
        <p:nvSpPr>
          <p:cNvPr id="6" name="Content Placeholder 5"/>
          <p:cNvSpPr>
            <a:spLocks noGrp="1"/>
          </p:cNvSpPr>
          <p:nvPr>
            <p:ph sz="quarter" idx="4"/>
          </p:nvPr>
        </p:nvSpPr>
        <p:spPr>
          <a:xfrm>
            <a:off x="15322810" y="7815602"/>
            <a:ext cx="12867534" cy="114955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2E8C56-CDA1-42BB-A2E3-1AAAED49F445}" type="datetimeFigureOut">
              <a:rPr lang="en-US" smtClean="0"/>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95350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2E8C56-CDA1-42BB-A2E3-1AAAED49F445}" type="datetimeFigureOut">
              <a:rPr lang="en-US" smtClean="0"/>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425438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2E8C56-CDA1-42BB-A2E3-1AAAED49F445}" type="datetimeFigureOut">
              <a:rPr lang="en-US" smtClean="0"/>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4215798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1426422"/>
            <a:ext cx="9761984" cy="4992476"/>
          </a:xfrm>
        </p:spPr>
        <p:txBody>
          <a:bodyPr anchor="b"/>
          <a:lstStyle>
            <a:lvl1pPr>
              <a:defRPr sz="9984"/>
            </a:lvl1pPr>
          </a:lstStyle>
          <a:p>
            <a:r>
              <a:rPr lang="en-US"/>
              <a:t>Click to edit Master title style</a:t>
            </a:r>
            <a:endParaRPr lang="en-US" dirty="0"/>
          </a:p>
        </p:txBody>
      </p:sp>
      <p:sp>
        <p:nvSpPr>
          <p:cNvPr id="3" name="Content Placeholder 2"/>
          <p:cNvSpPr>
            <a:spLocks noGrp="1"/>
          </p:cNvSpPr>
          <p:nvPr>
            <p:ph idx="1"/>
          </p:nvPr>
        </p:nvSpPr>
        <p:spPr>
          <a:xfrm>
            <a:off x="12867534" y="3080679"/>
            <a:ext cx="15322808" cy="15205259"/>
          </a:xfrm>
        </p:spPr>
        <p:txBody>
          <a:bodyPr/>
          <a:lstStyle>
            <a:lvl1pPr>
              <a:defRPr sz="9984"/>
            </a:lvl1pPr>
            <a:lvl2pPr>
              <a:defRPr sz="8736"/>
            </a:lvl2pPr>
            <a:lvl3pPr>
              <a:defRPr sz="7488"/>
            </a:lvl3pPr>
            <a:lvl4pPr>
              <a:defRPr sz="6240"/>
            </a:lvl4pPr>
            <a:lvl5pPr>
              <a:defRPr sz="6240"/>
            </a:lvl5pPr>
            <a:lvl6pPr>
              <a:defRPr sz="6240"/>
            </a:lvl6pPr>
            <a:lvl7pPr>
              <a:defRPr sz="6240"/>
            </a:lvl7pPr>
            <a:lvl8pPr>
              <a:defRPr sz="6240"/>
            </a:lvl8pPr>
            <a:lvl9pPr>
              <a:defRPr sz="62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4817" y="6418897"/>
            <a:ext cx="9761984" cy="11891802"/>
          </a:xfrm>
        </p:spPr>
        <p:txBody>
          <a:bodyPr/>
          <a:lstStyle>
            <a:lvl1pPr marL="0" indent="0">
              <a:buNone/>
              <a:defRPr sz="4992"/>
            </a:lvl1pPr>
            <a:lvl2pPr marL="1426418" indent="0">
              <a:buNone/>
              <a:defRPr sz="4368"/>
            </a:lvl2pPr>
            <a:lvl3pPr marL="2852837" indent="0">
              <a:buNone/>
              <a:defRPr sz="3744"/>
            </a:lvl3pPr>
            <a:lvl4pPr marL="4279255" indent="0">
              <a:buNone/>
              <a:defRPr sz="3120"/>
            </a:lvl4pPr>
            <a:lvl5pPr marL="5705673" indent="0">
              <a:buNone/>
              <a:defRPr sz="3120"/>
            </a:lvl5pPr>
            <a:lvl6pPr marL="7132091" indent="0">
              <a:buNone/>
              <a:defRPr sz="3120"/>
            </a:lvl6pPr>
            <a:lvl7pPr marL="8558510" indent="0">
              <a:buNone/>
              <a:defRPr sz="3120"/>
            </a:lvl7pPr>
            <a:lvl8pPr marL="9984928" indent="0">
              <a:buNone/>
              <a:defRPr sz="3120"/>
            </a:lvl8pPr>
            <a:lvl9pPr marL="11411346" indent="0">
              <a:buNone/>
              <a:defRPr sz="3120"/>
            </a:lvl9pPr>
          </a:lstStyle>
          <a:p>
            <a:pPr lvl="0"/>
            <a:r>
              <a:rPr lang="en-US"/>
              <a:t>Edit Master text styles</a:t>
            </a:r>
          </a:p>
        </p:txBody>
      </p:sp>
      <p:sp>
        <p:nvSpPr>
          <p:cNvPr id="5" name="Date Placeholder 4"/>
          <p:cNvSpPr>
            <a:spLocks noGrp="1"/>
          </p:cNvSpPr>
          <p:nvPr>
            <p:ph type="dt" sz="half" idx="10"/>
          </p:nvPr>
        </p:nvSpPr>
        <p:spPr/>
        <p:txBody>
          <a:bodyPr/>
          <a:lstStyle/>
          <a:p>
            <a:fld id="{632E8C56-CDA1-42BB-A2E3-1AAAED49F445}"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68280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1426422"/>
            <a:ext cx="9761984" cy="4992476"/>
          </a:xfrm>
        </p:spPr>
        <p:txBody>
          <a:bodyPr anchor="b"/>
          <a:lstStyle>
            <a:lvl1pPr>
              <a:defRPr sz="9984"/>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67534" y="3080679"/>
            <a:ext cx="15322808" cy="15205259"/>
          </a:xfrm>
        </p:spPr>
        <p:txBody>
          <a:bodyPr anchor="t"/>
          <a:lstStyle>
            <a:lvl1pPr marL="0" indent="0">
              <a:buNone/>
              <a:defRPr sz="9984"/>
            </a:lvl1pPr>
            <a:lvl2pPr marL="1426418" indent="0">
              <a:buNone/>
              <a:defRPr sz="8736"/>
            </a:lvl2pPr>
            <a:lvl3pPr marL="2852837" indent="0">
              <a:buNone/>
              <a:defRPr sz="7488"/>
            </a:lvl3pPr>
            <a:lvl4pPr marL="4279255" indent="0">
              <a:buNone/>
              <a:defRPr sz="6240"/>
            </a:lvl4pPr>
            <a:lvl5pPr marL="5705673" indent="0">
              <a:buNone/>
              <a:defRPr sz="6240"/>
            </a:lvl5pPr>
            <a:lvl6pPr marL="7132091" indent="0">
              <a:buNone/>
              <a:defRPr sz="6240"/>
            </a:lvl6pPr>
            <a:lvl7pPr marL="8558510" indent="0">
              <a:buNone/>
              <a:defRPr sz="6240"/>
            </a:lvl7pPr>
            <a:lvl8pPr marL="9984928" indent="0">
              <a:buNone/>
              <a:defRPr sz="6240"/>
            </a:lvl8pPr>
            <a:lvl9pPr marL="11411346" indent="0">
              <a:buNone/>
              <a:defRPr sz="6240"/>
            </a:lvl9pPr>
          </a:lstStyle>
          <a:p>
            <a:r>
              <a:rPr lang="en-US"/>
              <a:t>Click icon to add picture</a:t>
            </a:r>
            <a:endParaRPr lang="en-US" dirty="0"/>
          </a:p>
        </p:txBody>
      </p:sp>
      <p:sp>
        <p:nvSpPr>
          <p:cNvPr id="4" name="Text Placeholder 3"/>
          <p:cNvSpPr>
            <a:spLocks noGrp="1"/>
          </p:cNvSpPr>
          <p:nvPr>
            <p:ph type="body" sz="half" idx="2"/>
          </p:nvPr>
        </p:nvSpPr>
        <p:spPr>
          <a:xfrm>
            <a:off x="2084817" y="6418897"/>
            <a:ext cx="9761984" cy="11891802"/>
          </a:xfrm>
        </p:spPr>
        <p:txBody>
          <a:bodyPr/>
          <a:lstStyle>
            <a:lvl1pPr marL="0" indent="0">
              <a:buNone/>
              <a:defRPr sz="4992"/>
            </a:lvl1pPr>
            <a:lvl2pPr marL="1426418" indent="0">
              <a:buNone/>
              <a:defRPr sz="4368"/>
            </a:lvl2pPr>
            <a:lvl3pPr marL="2852837" indent="0">
              <a:buNone/>
              <a:defRPr sz="3744"/>
            </a:lvl3pPr>
            <a:lvl4pPr marL="4279255" indent="0">
              <a:buNone/>
              <a:defRPr sz="3120"/>
            </a:lvl4pPr>
            <a:lvl5pPr marL="5705673" indent="0">
              <a:buNone/>
              <a:defRPr sz="3120"/>
            </a:lvl5pPr>
            <a:lvl6pPr marL="7132091" indent="0">
              <a:buNone/>
              <a:defRPr sz="3120"/>
            </a:lvl6pPr>
            <a:lvl7pPr marL="8558510" indent="0">
              <a:buNone/>
              <a:defRPr sz="3120"/>
            </a:lvl7pPr>
            <a:lvl8pPr marL="9984928" indent="0">
              <a:buNone/>
              <a:defRPr sz="3120"/>
            </a:lvl8pPr>
            <a:lvl9pPr marL="11411346" indent="0">
              <a:buNone/>
              <a:defRPr sz="3120"/>
            </a:lvl9pPr>
          </a:lstStyle>
          <a:p>
            <a:pPr lvl="0"/>
            <a:r>
              <a:rPr lang="en-US"/>
              <a:t>Edit Master text styles</a:t>
            </a:r>
          </a:p>
        </p:txBody>
      </p:sp>
      <p:sp>
        <p:nvSpPr>
          <p:cNvPr id="5" name="Date Placeholder 4"/>
          <p:cNvSpPr>
            <a:spLocks noGrp="1"/>
          </p:cNvSpPr>
          <p:nvPr>
            <p:ph type="dt" sz="half" idx="10"/>
          </p:nvPr>
        </p:nvSpPr>
        <p:spPr/>
        <p:txBody>
          <a:bodyPr/>
          <a:lstStyle/>
          <a:p>
            <a:fld id="{632E8C56-CDA1-42BB-A2E3-1AAAED49F445}"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5671D-640D-4ABA-8833-A60F99E3D21E}" type="slidenum">
              <a:rPr lang="en-US" smtClean="0"/>
              <a:t>‹#›</a:t>
            </a:fld>
            <a:endParaRPr lang="en-US"/>
          </a:p>
        </p:txBody>
      </p:sp>
    </p:spTree>
    <p:extLst>
      <p:ext uri="{BB962C8B-B14F-4D97-AF65-F5344CB8AC3E}">
        <p14:creationId xmlns:p14="http://schemas.microsoft.com/office/powerpoint/2010/main" val="344301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875" y="1139161"/>
            <a:ext cx="26105525" cy="4135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0875" y="5695781"/>
            <a:ext cx="26105525" cy="135757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0875" y="19831228"/>
            <a:ext cx="6810137" cy="1139156"/>
          </a:xfrm>
          <a:prstGeom prst="rect">
            <a:avLst/>
          </a:prstGeom>
        </p:spPr>
        <p:txBody>
          <a:bodyPr vert="horz" lIns="91440" tIns="45720" rIns="91440" bIns="45720" rtlCol="0" anchor="ctr"/>
          <a:lstStyle>
            <a:lvl1pPr algn="l">
              <a:defRPr sz="3744">
                <a:solidFill>
                  <a:schemeClr val="tx1">
                    <a:tint val="75000"/>
                  </a:schemeClr>
                </a:solidFill>
              </a:defRPr>
            </a:lvl1pPr>
          </a:lstStyle>
          <a:p>
            <a:fld id="{632E8C56-CDA1-42BB-A2E3-1AAAED49F445}" type="datetimeFigureOut">
              <a:rPr lang="en-US" smtClean="0"/>
              <a:t>7/15/2024</a:t>
            </a:fld>
            <a:endParaRPr lang="en-US"/>
          </a:p>
        </p:txBody>
      </p:sp>
      <p:sp>
        <p:nvSpPr>
          <p:cNvPr id="5" name="Footer Placeholder 4"/>
          <p:cNvSpPr>
            <a:spLocks noGrp="1"/>
          </p:cNvSpPr>
          <p:nvPr>
            <p:ph type="ftr" sz="quarter" idx="3"/>
          </p:nvPr>
        </p:nvSpPr>
        <p:spPr>
          <a:xfrm>
            <a:off x="10026035" y="19831228"/>
            <a:ext cx="10215205" cy="1139156"/>
          </a:xfrm>
          <a:prstGeom prst="rect">
            <a:avLst/>
          </a:prstGeom>
        </p:spPr>
        <p:txBody>
          <a:bodyPr vert="horz" lIns="91440" tIns="45720" rIns="91440" bIns="45720" rtlCol="0" anchor="ctr"/>
          <a:lstStyle>
            <a:lvl1pPr algn="ctr">
              <a:defRPr sz="374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76263" y="19831228"/>
            <a:ext cx="6810137" cy="1139156"/>
          </a:xfrm>
          <a:prstGeom prst="rect">
            <a:avLst/>
          </a:prstGeom>
        </p:spPr>
        <p:txBody>
          <a:bodyPr vert="horz" lIns="91440" tIns="45720" rIns="91440" bIns="45720" rtlCol="0" anchor="ctr"/>
          <a:lstStyle>
            <a:lvl1pPr algn="r">
              <a:defRPr sz="3744">
                <a:solidFill>
                  <a:schemeClr val="tx1">
                    <a:tint val="75000"/>
                  </a:schemeClr>
                </a:solidFill>
              </a:defRPr>
            </a:lvl1pPr>
          </a:lstStyle>
          <a:p>
            <a:fld id="{0555671D-640D-4ABA-8833-A60F99E3D21E}" type="slidenum">
              <a:rPr lang="en-US" smtClean="0"/>
              <a:t>‹#›</a:t>
            </a:fld>
            <a:endParaRPr lang="en-US"/>
          </a:p>
        </p:txBody>
      </p:sp>
    </p:spTree>
    <p:extLst>
      <p:ext uri="{BB962C8B-B14F-4D97-AF65-F5344CB8AC3E}">
        <p14:creationId xmlns:p14="http://schemas.microsoft.com/office/powerpoint/2010/main" val="20146273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52837" rtl="0" eaLnBrk="1" latinLnBrk="0" hangingPunct="1">
        <a:lnSpc>
          <a:spcPct val="90000"/>
        </a:lnSpc>
        <a:spcBef>
          <a:spcPct val="0"/>
        </a:spcBef>
        <a:buNone/>
        <a:defRPr sz="13728" kern="1200">
          <a:solidFill>
            <a:schemeClr val="tx1"/>
          </a:solidFill>
          <a:latin typeface="+mj-lt"/>
          <a:ea typeface="+mj-ea"/>
          <a:cs typeface="+mj-cs"/>
        </a:defRPr>
      </a:lvl1pPr>
    </p:titleStyle>
    <p:bodyStyle>
      <a:lvl1pPr marL="713209" indent="-713209" algn="l" defTabSz="2852837" rtl="0" eaLnBrk="1" latinLnBrk="0" hangingPunct="1">
        <a:lnSpc>
          <a:spcPct val="90000"/>
        </a:lnSpc>
        <a:spcBef>
          <a:spcPts val="3120"/>
        </a:spcBef>
        <a:buFont typeface="Arial" panose="020B0604020202020204" pitchFamily="34" charset="0"/>
        <a:buChar char="•"/>
        <a:defRPr sz="8736" kern="1200">
          <a:solidFill>
            <a:schemeClr val="tx1"/>
          </a:solidFill>
          <a:latin typeface="+mn-lt"/>
          <a:ea typeface="+mn-ea"/>
          <a:cs typeface="+mn-cs"/>
        </a:defRPr>
      </a:lvl1pPr>
      <a:lvl2pPr marL="2139627" indent="-713209" algn="l" defTabSz="2852837" rtl="0" eaLnBrk="1" latinLnBrk="0" hangingPunct="1">
        <a:lnSpc>
          <a:spcPct val="90000"/>
        </a:lnSpc>
        <a:spcBef>
          <a:spcPts val="1560"/>
        </a:spcBef>
        <a:buFont typeface="Arial" panose="020B0604020202020204" pitchFamily="34" charset="0"/>
        <a:buChar char="•"/>
        <a:defRPr sz="7488" kern="1200">
          <a:solidFill>
            <a:schemeClr val="tx1"/>
          </a:solidFill>
          <a:latin typeface="+mn-lt"/>
          <a:ea typeface="+mn-ea"/>
          <a:cs typeface="+mn-cs"/>
        </a:defRPr>
      </a:lvl2pPr>
      <a:lvl3pPr marL="3566046" indent="-713209" algn="l" defTabSz="2852837" rtl="0" eaLnBrk="1" latinLnBrk="0" hangingPunct="1">
        <a:lnSpc>
          <a:spcPct val="90000"/>
        </a:lnSpc>
        <a:spcBef>
          <a:spcPts val="1560"/>
        </a:spcBef>
        <a:buFont typeface="Arial" panose="020B0604020202020204" pitchFamily="34" charset="0"/>
        <a:buChar char="•"/>
        <a:defRPr sz="6240" kern="1200">
          <a:solidFill>
            <a:schemeClr val="tx1"/>
          </a:solidFill>
          <a:latin typeface="+mn-lt"/>
          <a:ea typeface="+mn-ea"/>
          <a:cs typeface="+mn-cs"/>
        </a:defRPr>
      </a:lvl3pPr>
      <a:lvl4pPr marL="4992464"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4pPr>
      <a:lvl5pPr marL="6418882"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5pPr>
      <a:lvl6pPr marL="7845301"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6pPr>
      <a:lvl7pPr marL="9271719"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7pPr>
      <a:lvl8pPr marL="10698137"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8pPr>
      <a:lvl9pPr marL="12124555" indent="-713209" algn="l" defTabSz="2852837" rtl="0" eaLnBrk="1" latinLnBrk="0" hangingPunct="1">
        <a:lnSpc>
          <a:spcPct val="90000"/>
        </a:lnSpc>
        <a:spcBef>
          <a:spcPts val="1560"/>
        </a:spcBef>
        <a:buFont typeface="Arial" panose="020B0604020202020204" pitchFamily="34" charset="0"/>
        <a:buChar char="•"/>
        <a:defRPr sz="5616" kern="1200">
          <a:solidFill>
            <a:schemeClr val="tx1"/>
          </a:solidFill>
          <a:latin typeface="+mn-lt"/>
          <a:ea typeface="+mn-ea"/>
          <a:cs typeface="+mn-cs"/>
        </a:defRPr>
      </a:lvl9pPr>
    </p:bodyStyle>
    <p:otherStyle>
      <a:defPPr>
        <a:defRPr lang="en-US"/>
      </a:defPPr>
      <a:lvl1pPr marL="0" algn="l" defTabSz="2852837" rtl="0" eaLnBrk="1" latinLnBrk="0" hangingPunct="1">
        <a:defRPr sz="5616" kern="1200">
          <a:solidFill>
            <a:schemeClr val="tx1"/>
          </a:solidFill>
          <a:latin typeface="+mn-lt"/>
          <a:ea typeface="+mn-ea"/>
          <a:cs typeface="+mn-cs"/>
        </a:defRPr>
      </a:lvl1pPr>
      <a:lvl2pPr marL="1426418" algn="l" defTabSz="2852837" rtl="0" eaLnBrk="1" latinLnBrk="0" hangingPunct="1">
        <a:defRPr sz="5616" kern="1200">
          <a:solidFill>
            <a:schemeClr val="tx1"/>
          </a:solidFill>
          <a:latin typeface="+mn-lt"/>
          <a:ea typeface="+mn-ea"/>
          <a:cs typeface="+mn-cs"/>
        </a:defRPr>
      </a:lvl2pPr>
      <a:lvl3pPr marL="2852837" algn="l" defTabSz="2852837" rtl="0" eaLnBrk="1" latinLnBrk="0" hangingPunct="1">
        <a:defRPr sz="5616" kern="1200">
          <a:solidFill>
            <a:schemeClr val="tx1"/>
          </a:solidFill>
          <a:latin typeface="+mn-lt"/>
          <a:ea typeface="+mn-ea"/>
          <a:cs typeface="+mn-cs"/>
        </a:defRPr>
      </a:lvl3pPr>
      <a:lvl4pPr marL="4279255" algn="l" defTabSz="2852837" rtl="0" eaLnBrk="1" latinLnBrk="0" hangingPunct="1">
        <a:defRPr sz="5616" kern="1200">
          <a:solidFill>
            <a:schemeClr val="tx1"/>
          </a:solidFill>
          <a:latin typeface="+mn-lt"/>
          <a:ea typeface="+mn-ea"/>
          <a:cs typeface="+mn-cs"/>
        </a:defRPr>
      </a:lvl4pPr>
      <a:lvl5pPr marL="5705673" algn="l" defTabSz="2852837" rtl="0" eaLnBrk="1" latinLnBrk="0" hangingPunct="1">
        <a:defRPr sz="5616" kern="1200">
          <a:solidFill>
            <a:schemeClr val="tx1"/>
          </a:solidFill>
          <a:latin typeface="+mn-lt"/>
          <a:ea typeface="+mn-ea"/>
          <a:cs typeface="+mn-cs"/>
        </a:defRPr>
      </a:lvl5pPr>
      <a:lvl6pPr marL="7132091" algn="l" defTabSz="2852837" rtl="0" eaLnBrk="1" latinLnBrk="0" hangingPunct="1">
        <a:defRPr sz="5616" kern="1200">
          <a:solidFill>
            <a:schemeClr val="tx1"/>
          </a:solidFill>
          <a:latin typeface="+mn-lt"/>
          <a:ea typeface="+mn-ea"/>
          <a:cs typeface="+mn-cs"/>
        </a:defRPr>
      </a:lvl6pPr>
      <a:lvl7pPr marL="8558510" algn="l" defTabSz="2852837" rtl="0" eaLnBrk="1" latinLnBrk="0" hangingPunct="1">
        <a:defRPr sz="5616" kern="1200">
          <a:solidFill>
            <a:schemeClr val="tx1"/>
          </a:solidFill>
          <a:latin typeface="+mn-lt"/>
          <a:ea typeface="+mn-ea"/>
          <a:cs typeface="+mn-cs"/>
        </a:defRPr>
      </a:lvl7pPr>
      <a:lvl8pPr marL="9984928" algn="l" defTabSz="2852837" rtl="0" eaLnBrk="1" latinLnBrk="0" hangingPunct="1">
        <a:defRPr sz="5616" kern="1200">
          <a:solidFill>
            <a:schemeClr val="tx1"/>
          </a:solidFill>
          <a:latin typeface="+mn-lt"/>
          <a:ea typeface="+mn-ea"/>
          <a:cs typeface="+mn-cs"/>
        </a:defRPr>
      </a:lvl8pPr>
      <a:lvl9pPr marL="11411346" algn="l" defTabSz="2852837" rtl="0" eaLnBrk="1" latinLnBrk="0" hangingPunct="1">
        <a:defRPr sz="56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webp"/><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54EDA7AE-D3C3-43EC-8AFC-44559483F0FF}"/>
              </a:ext>
            </a:extLst>
          </p:cNvPr>
          <p:cNvSpPr/>
          <p:nvPr/>
        </p:nvSpPr>
        <p:spPr>
          <a:xfrm>
            <a:off x="7391766" y="19149447"/>
            <a:ext cx="12956551" cy="780537"/>
          </a:xfrm>
          <a:prstGeom prst="roundRect">
            <a:avLst/>
          </a:prstGeom>
          <a:solidFill>
            <a:srgbClr val="92E2E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F9D70975-F6CA-4489-885C-EC5CE05D6214}"/>
              </a:ext>
            </a:extLst>
          </p:cNvPr>
          <p:cNvSpPr/>
          <p:nvPr/>
        </p:nvSpPr>
        <p:spPr>
          <a:xfrm>
            <a:off x="20907467" y="15930243"/>
            <a:ext cx="8917323" cy="824382"/>
          </a:xfrm>
          <a:prstGeom prst="roundRect">
            <a:avLst/>
          </a:prstGeom>
          <a:solidFill>
            <a:srgbClr val="FB575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7B193ADB-B610-4872-91C7-C97C4BEA339B}"/>
              </a:ext>
            </a:extLst>
          </p:cNvPr>
          <p:cNvSpPr/>
          <p:nvPr/>
        </p:nvSpPr>
        <p:spPr>
          <a:xfrm>
            <a:off x="20907467" y="11878981"/>
            <a:ext cx="8917323" cy="894214"/>
          </a:xfrm>
          <a:prstGeom prst="roundRect">
            <a:avLst/>
          </a:prstGeom>
          <a:solidFill>
            <a:srgbClr val="DE4E96"/>
          </a:solidFill>
          <a:ln>
            <a:solidFill>
              <a:srgbClr val="AB13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563B2F70-16ED-4BC9-8C8F-6E3CF5D822ED}"/>
              </a:ext>
            </a:extLst>
          </p:cNvPr>
          <p:cNvSpPr/>
          <p:nvPr/>
        </p:nvSpPr>
        <p:spPr>
          <a:xfrm>
            <a:off x="20907467" y="1551690"/>
            <a:ext cx="8917323" cy="833177"/>
          </a:xfrm>
          <a:prstGeom prst="roundRect">
            <a:avLst/>
          </a:prstGeom>
          <a:solidFill>
            <a:srgbClr val="EBDD6E"/>
          </a:solidFill>
          <a:ln>
            <a:solidFill>
              <a:srgbClr val="A99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51D62394-CC4E-41AD-8B73-B61776877F4A}"/>
              </a:ext>
            </a:extLst>
          </p:cNvPr>
          <p:cNvSpPr/>
          <p:nvPr/>
        </p:nvSpPr>
        <p:spPr>
          <a:xfrm>
            <a:off x="7391766" y="2086392"/>
            <a:ext cx="12962695" cy="8200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1DDAC120-4466-4ADE-B7F3-6C1480AAEBFF}"/>
              </a:ext>
            </a:extLst>
          </p:cNvPr>
          <p:cNvSpPr/>
          <p:nvPr/>
        </p:nvSpPr>
        <p:spPr>
          <a:xfrm>
            <a:off x="240880" y="10440458"/>
            <a:ext cx="6578351" cy="5866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604A3A2E-D098-4FD6-BEF7-26D3E8780E13}"/>
              </a:ext>
            </a:extLst>
          </p:cNvPr>
          <p:cNvSpPr/>
          <p:nvPr/>
        </p:nvSpPr>
        <p:spPr>
          <a:xfrm>
            <a:off x="346836" y="1139242"/>
            <a:ext cx="6472395" cy="89603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A2A78C94-E328-4C01-A0C4-02CDE105618A}"/>
              </a:ext>
            </a:extLst>
          </p:cNvPr>
          <p:cNvSpPr txBox="1"/>
          <p:nvPr/>
        </p:nvSpPr>
        <p:spPr>
          <a:xfrm>
            <a:off x="275581" y="1273720"/>
            <a:ext cx="6675120" cy="9453294"/>
          </a:xfrm>
          <a:prstGeom prst="rect">
            <a:avLst/>
          </a:prstGeom>
          <a:noFill/>
        </p:spPr>
        <p:txBody>
          <a:bodyPr wrap="square" rtlCol="0">
            <a:spAutoFit/>
          </a:bodyPr>
          <a:lstStyle/>
          <a:p>
            <a:pPr algn="ctr">
              <a:lnSpc>
                <a:spcPct val="150000"/>
              </a:lnSpc>
            </a:pPr>
            <a:r>
              <a:rPr lang="en-US" sz="2800" b="1" dirty="0">
                <a:latin typeface="Arial" panose="020B0604020202020204" pitchFamily="34" charset="0"/>
                <a:cs typeface="Arial" panose="020B0604020202020204" pitchFamily="34" charset="0"/>
              </a:rPr>
              <a:t>Introduction</a:t>
            </a:r>
          </a:p>
          <a:p>
            <a:pPr algn="just">
              <a:lnSpc>
                <a:spcPct val="150000"/>
              </a:lnSpc>
            </a:pPr>
            <a:r>
              <a:rPr lang="en-US" sz="2000" dirty="0">
                <a:latin typeface="Arial" panose="020B0604020202020204" pitchFamily="34" charset="0"/>
                <a:cs typeface="Arial" panose="020B0604020202020204" pitchFamily="34" charset="0"/>
              </a:rPr>
              <a:t>Climate change presents significant global challenges, demanding urgent adaptation and mitigation strategies. Advanced technologies offer promising solutions. Artificial Intelligence enhances climate models for accurate predictions and optimizes energy usage in smart grids, reducing carbon footprints. The Internet of Things  enables real-time environmental monitoring, leading to more efficient energy consumption. Drones provide critical data for environmental monitoring.</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F0B03C-A970-46C5-BA3E-C38DCE035058}"/>
              </a:ext>
            </a:extLst>
          </p:cNvPr>
          <p:cNvSpPr txBox="1"/>
          <p:nvPr/>
        </p:nvSpPr>
        <p:spPr>
          <a:xfrm>
            <a:off x="283153" y="10302225"/>
            <a:ext cx="6632847" cy="7606634"/>
          </a:xfrm>
          <a:prstGeom prst="rect">
            <a:avLst/>
          </a:prstGeom>
          <a:noFill/>
        </p:spPr>
        <p:txBody>
          <a:bodyPr wrap="square" rtlCol="0">
            <a:spAutoFit/>
          </a:bodyPr>
          <a:lstStyle/>
          <a:p>
            <a:pPr algn="ctr">
              <a:lnSpc>
                <a:spcPct val="150000"/>
              </a:lnSpc>
            </a:pPr>
            <a:r>
              <a:rPr lang="en-US" sz="2800" b="1" dirty="0">
                <a:latin typeface="Arial" panose="020B0604020202020204" pitchFamily="34" charset="0"/>
                <a:cs typeface="Arial" panose="020B0604020202020204" pitchFamily="34" charset="0"/>
              </a:rPr>
              <a:t>Method</a:t>
            </a: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Artificial intelligence Data Collection:</a:t>
            </a:r>
            <a:r>
              <a:rPr lang="en-US" sz="2000" dirty="0">
                <a:latin typeface="Arial" panose="020B0604020202020204" pitchFamily="34" charset="0"/>
                <a:cs typeface="Arial" panose="020B0604020202020204" pitchFamily="34" charset="0"/>
              </a:rPr>
              <a:t> </a:t>
            </a:r>
          </a:p>
          <a:p>
            <a:pPr algn="just">
              <a:lnSpc>
                <a:spcPct val="150000"/>
              </a:lnSpc>
            </a:pPr>
            <a:r>
              <a:rPr lang="en-US" sz="2000" dirty="0">
                <a:latin typeface="Arial" panose="020B0604020202020204" pitchFamily="34" charset="0"/>
                <a:cs typeface="Arial" panose="020B0604020202020204" pitchFamily="34" charset="0"/>
              </a:rPr>
              <a:t>AI algorithms analyze vast climate data from satellites using machine learning to predict climate patterns.</a:t>
            </a: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IoT for Climate Monitoring:</a:t>
            </a:r>
          </a:p>
          <a:p>
            <a:pPr algn="just">
              <a:lnSpc>
                <a:spcPct val="150000"/>
              </a:lnSpc>
            </a:pPr>
            <a:r>
              <a:rPr lang="en-US" sz="2000" dirty="0">
                <a:latin typeface="Arial" panose="020B0604020202020204" pitchFamily="34" charset="0"/>
                <a:cs typeface="Arial" panose="020B0604020202020204" pitchFamily="34" charset="0"/>
              </a:rPr>
              <a:t>IoT sensors monitor air quality, soil moisture, and temperature in real-time to improve efficiency.</a:t>
            </a: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UAV Technology for</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Environmental Monitoring:</a:t>
            </a:r>
            <a:r>
              <a:rPr lang="en-US" sz="2000" dirty="0">
                <a:latin typeface="Arial" panose="020B0604020202020204" pitchFamily="34" charset="0"/>
                <a:cs typeface="Arial" panose="020B0604020202020204" pitchFamily="34" charset="0"/>
              </a:rPr>
              <a:t> </a:t>
            </a:r>
          </a:p>
          <a:p>
            <a:pPr algn="just">
              <a:lnSpc>
                <a:spcPct val="150000"/>
              </a:lnSpc>
            </a:pPr>
            <a:r>
              <a:rPr lang="en-US" sz="2000" dirty="0">
                <a:latin typeface="Arial" panose="020B0604020202020204" pitchFamily="34" charset="0"/>
                <a:cs typeface="Arial" panose="020B0604020202020204" pitchFamily="34" charset="0"/>
              </a:rPr>
              <a:t>Drones equipped with sensors monitor deforestation, land degradation, in disaster areas for rapid response.</a:t>
            </a: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Augmented Reality (AR) and Virtual Reality (VR):</a:t>
            </a:r>
          </a:p>
          <a:p>
            <a:pPr algn="just">
              <a:lnSpc>
                <a:spcPct val="150000"/>
              </a:lnSpc>
            </a:pPr>
            <a:r>
              <a:rPr lang="en-US" sz="2000" dirty="0">
                <a:latin typeface="Arial" panose="020B0604020202020204" pitchFamily="34" charset="0"/>
                <a:cs typeface="Arial" panose="020B0604020202020204" pitchFamily="34" charset="0"/>
              </a:rPr>
              <a:t>AR and VR simulate climate scenarios, helping visualize impacts on communities and infrastructure, while educating the public and policymakers about climate risks.</a:t>
            </a:r>
          </a:p>
          <a:p>
            <a:pPr algn="just">
              <a:lnSpc>
                <a:spcPct val="150000"/>
              </a:lnSpc>
            </a:pP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3FC4A59-E318-48D6-8D71-F3DE59AACCD8}"/>
              </a:ext>
            </a:extLst>
          </p:cNvPr>
          <p:cNvSpPr txBox="1"/>
          <p:nvPr/>
        </p:nvSpPr>
        <p:spPr>
          <a:xfrm>
            <a:off x="7606704" y="19149447"/>
            <a:ext cx="12741613" cy="187743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Literature Cited</a:t>
            </a:r>
          </a:p>
          <a:p>
            <a:pPr algn="ctr"/>
            <a:endParaRPr lang="en-US" sz="28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UK Research &amp; Innovation (UKRI)-</a:t>
            </a:r>
            <a:r>
              <a:rPr lang="en-US" sz="2000" dirty="0">
                <a:latin typeface="Arial" panose="020B0604020202020204" pitchFamily="34" charset="0"/>
                <a:cs typeface="Arial" panose="020B0604020202020204" pitchFamily="34" charset="0"/>
              </a:rPr>
              <a:t>UKRI Climate Resilience Program.</a:t>
            </a:r>
          </a:p>
          <a:p>
            <a:r>
              <a:rPr lang="en-US" sz="2000" b="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Climate Technology Centre and Network (CTCN)-</a:t>
            </a:r>
            <a:r>
              <a:rPr lang="en-US" sz="2000" dirty="0">
                <a:latin typeface="Arial" panose="020B0604020202020204" pitchFamily="34" charset="0"/>
                <a:cs typeface="Arial" panose="020B0604020202020204" pitchFamily="34" charset="0"/>
              </a:rPr>
              <a:t>Technology Transfer for Climate Change Adaptation.</a:t>
            </a:r>
          </a:p>
        </p:txBody>
      </p:sp>
      <p:sp>
        <p:nvSpPr>
          <p:cNvPr id="8" name="TextBox 7">
            <a:extLst>
              <a:ext uri="{FF2B5EF4-FFF2-40B4-BE49-F238E27FC236}">
                <a16:creationId xmlns:a16="http://schemas.microsoft.com/office/drawing/2014/main" id="{74FCB10B-1BCE-40D9-A1DA-2AFAC5EA2312}"/>
              </a:ext>
            </a:extLst>
          </p:cNvPr>
          <p:cNvSpPr txBox="1"/>
          <p:nvPr/>
        </p:nvSpPr>
        <p:spPr>
          <a:xfrm>
            <a:off x="20907467" y="16006615"/>
            <a:ext cx="8768799" cy="6181179"/>
          </a:xfrm>
          <a:prstGeom prst="rect">
            <a:avLst/>
          </a:prstGeom>
          <a:noFill/>
        </p:spPr>
        <p:txBody>
          <a:bodyPr wrap="square" rtlCol="0">
            <a:spAutoFit/>
          </a:bodyPr>
          <a:lstStyle/>
          <a:p>
            <a:pPr algn="ctr">
              <a:lnSpc>
                <a:spcPct val="150000"/>
              </a:lnSpc>
            </a:pPr>
            <a:r>
              <a:rPr lang="en-US" sz="2800" b="1" dirty="0">
                <a:latin typeface="Arial" panose="020B0604020202020204" pitchFamily="34" charset="0"/>
                <a:cs typeface="Arial" panose="020B0604020202020204" pitchFamily="34" charset="0"/>
              </a:rPr>
              <a:t>Acknowledgment</a:t>
            </a:r>
            <a:endParaRPr lang="en-US" sz="2000" b="1"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We extend our gratitude to the individuals and organizations who contributed to the faculty and staff at the College of Arts, Technology, and Environment at UWE Bristol for their support and guidance. We thank the World Economic Forum for their insights into AI and climate adaptation technologies, and acknowledge the data and resources from UK Research &amp; Innovation (UKRI), the Intergovernmental Panel on Climate Change (IPCC), and various environmental monitoring agencies..</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B60EE7-7F42-4225-9AE6-258B2E0422EA}"/>
              </a:ext>
            </a:extLst>
          </p:cNvPr>
          <p:cNvSpPr txBox="1"/>
          <p:nvPr/>
        </p:nvSpPr>
        <p:spPr>
          <a:xfrm>
            <a:off x="21059437" y="12016928"/>
            <a:ext cx="8768799" cy="3913315"/>
          </a:xfrm>
          <a:prstGeom prst="rect">
            <a:avLst/>
          </a:prstGeom>
          <a:noFill/>
        </p:spPr>
        <p:txBody>
          <a:bodyPr wrap="square" rtlCol="0">
            <a:spAutoFit/>
          </a:bodyPr>
          <a:lstStyle/>
          <a:p>
            <a:pPr algn="ctr">
              <a:lnSpc>
                <a:spcPct val="150000"/>
              </a:lnSpc>
            </a:pPr>
            <a:r>
              <a:rPr lang="en-US" sz="2800" b="1" dirty="0">
                <a:latin typeface="Arial" panose="020B0604020202020204" pitchFamily="34" charset="0"/>
                <a:cs typeface="Arial" panose="020B0604020202020204" pitchFamily="34" charset="0"/>
              </a:rPr>
              <a:t>Further Information</a:t>
            </a:r>
          </a:p>
          <a:p>
            <a:pPr>
              <a:lnSpc>
                <a:spcPct val="150000"/>
              </a:lnSpc>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World Economic Forum (WEF):</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The WEF provides extensive resources on the role of AI, IoT, drones, Earth observation, and AR/VR in climate adaptation.  </a:t>
            </a:r>
          </a:p>
          <a:p>
            <a:pPr>
              <a:lnSpc>
                <a:spcPct val="150000"/>
              </a:lnSpc>
            </a:pPr>
            <a:r>
              <a:rPr lang="en-US" sz="2000" b="1" dirty="0">
                <a:latin typeface="Arial" panose="020B0604020202020204" pitchFamily="34" charset="0"/>
                <a:cs typeface="Arial" panose="020B0604020202020204" pitchFamily="34" charset="0"/>
              </a:rPr>
              <a:t>Intergovernmental Panel on Climate Change (IPCC):</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The IPCC produces comprehensive assessments on climate change science, impacts, and mitigation strategies </a:t>
            </a:r>
          </a:p>
          <a:p>
            <a:pPr>
              <a:lnSpc>
                <a:spcPct val="150000"/>
              </a:lnSpc>
            </a:pPr>
            <a:endParaRPr lang="en-US" sz="2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AB1DC06-2CA6-4F04-8254-84CA330302FB}"/>
              </a:ext>
            </a:extLst>
          </p:cNvPr>
          <p:cNvSpPr txBox="1"/>
          <p:nvPr/>
        </p:nvSpPr>
        <p:spPr>
          <a:xfrm>
            <a:off x="20829217" y="1242126"/>
            <a:ext cx="9012972" cy="10751661"/>
          </a:xfrm>
          <a:prstGeom prst="rect">
            <a:avLst/>
          </a:prstGeom>
          <a:noFill/>
        </p:spPr>
        <p:txBody>
          <a:bodyPr wrap="square" rtlCol="0">
            <a:spAutoFit/>
          </a:bodyPr>
          <a:lstStyle/>
          <a:p>
            <a:pPr>
              <a:lnSpc>
                <a:spcPct val="150000"/>
              </a:lnSpc>
            </a:pPr>
            <a:endParaRPr lang="en-US" dirty="0">
              <a:latin typeface="Arial" panose="020B0604020202020204" pitchFamily="34" charset="0"/>
              <a:cs typeface="Arial" panose="020B0604020202020204" pitchFamily="34" charset="0"/>
            </a:endParaRPr>
          </a:p>
          <a:p>
            <a:pPr algn="ctr">
              <a:lnSpc>
                <a:spcPct val="150000"/>
              </a:lnSpc>
            </a:pPr>
            <a:r>
              <a:rPr lang="en-US" sz="2800" b="1" dirty="0">
                <a:latin typeface="Arial" panose="020B0604020202020204" pitchFamily="34" charset="0"/>
                <a:cs typeface="Arial" panose="020B0604020202020204" pitchFamily="34" charset="0"/>
              </a:rPr>
              <a:t>Conclusion</a:t>
            </a:r>
          </a:p>
          <a:p>
            <a:pPr marL="285750" indent="-28575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AI</a:t>
            </a:r>
            <a:r>
              <a:rPr lang="en-US" sz="2000" dirty="0">
                <a:latin typeface="Arial" panose="020B0604020202020204" pitchFamily="34" charset="0"/>
                <a:cs typeface="Arial" panose="020B0604020202020204" pitchFamily="34" charset="0"/>
              </a:rPr>
              <a:t> improves predictive accuracy and optimizes energy usage, reducing greenhouse gas emissions and enhancing disaster management</a:t>
            </a:r>
          </a:p>
          <a:p>
            <a:pPr algn="just">
              <a:lnSpc>
                <a:spcPct val="150000"/>
              </a:lnSpc>
            </a:pPr>
            <a:endParaRPr lang="en-US" sz="2000" dirty="0">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enables real-time environmental monitoring and resource management. Sensors in urban and rural areas provide continuous data on air quality, soil moisture, and temperature.</a:t>
            </a:r>
          </a:p>
          <a:p>
            <a:pPr algn="just">
              <a:lnSpc>
                <a:spcPct val="150000"/>
              </a:lnSpc>
            </a:pPr>
            <a:endParaRPr lang="en-US" sz="2000" b="1" dirty="0">
              <a:latin typeface="Arial" panose="020B0604020202020204" pitchFamily="34" charset="0"/>
              <a:cs typeface="Arial" panose="020B0604020202020204" pitchFamily="34" charset="0"/>
            </a:endParaRPr>
          </a:p>
          <a:p>
            <a:pPr algn="just">
              <a:lnSpc>
                <a:spcPct val="150000"/>
              </a:lnSpc>
            </a:pPr>
            <a:endParaRPr lang="en-US" sz="2000" b="1" dirty="0">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Drones</a:t>
            </a:r>
            <a:r>
              <a:rPr lang="en-US" sz="2000" dirty="0">
                <a:latin typeface="Arial" panose="020B0604020202020204" pitchFamily="34" charset="0"/>
                <a:cs typeface="Arial" panose="020B0604020202020204" pitchFamily="34" charset="0"/>
              </a:rPr>
              <a:t> are vital for environmental monitoring and disaster response, offering detailed imagery and data on deforestation, land degradation, and disaster areas. </a:t>
            </a:r>
          </a:p>
          <a:p>
            <a:pPr algn="just">
              <a:lnSpc>
                <a:spcPct val="150000"/>
              </a:lnSpc>
            </a:pPr>
            <a:endParaRPr lang="en-US" sz="2000" b="1" dirty="0">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AR and VR </a:t>
            </a:r>
            <a:r>
              <a:rPr lang="en-US" sz="2000" dirty="0">
                <a:latin typeface="Arial" panose="020B0604020202020204" pitchFamily="34" charset="0"/>
                <a:cs typeface="Arial" panose="020B0604020202020204" pitchFamily="34" charset="0"/>
              </a:rPr>
              <a:t>enhance public awareness, education, and training for climate adaptation. They create immersive experiences to visualize climate impacts for emergency responders.</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Innovating and implementing these technologies enhances our capacity to adapt to and mitigate its impacts, promoting environmental sustainability and offers a comprehensive approach to tackling climate change</a:t>
            </a:r>
            <a:r>
              <a:rPr lang="en-US" dirty="0">
                <a:latin typeface="Arial" panose="020B0604020202020204" pitchFamily="34" charset="0"/>
                <a:cs typeface="Arial" panose="020B0604020202020204" pitchFamily="34" charset="0"/>
              </a:rPr>
              <a:t>. </a:t>
            </a:r>
          </a:p>
          <a:p>
            <a:pPr>
              <a:lnSpc>
                <a:spcPct val="150000"/>
              </a:lnSpc>
            </a:pP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3063BFB-FB8C-40F5-ACFF-9BC029CBA379}"/>
              </a:ext>
            </a:extLst>
          </p:cNvPr>
          <p:cNvSpPr txBox="1"/>
          <p:nvPr/>
        </p:nvSpPr>
        <p:spPr>
          <a:xfrm>
            <a:off x="7391766" y="2558147"/>
            <a:ext cx="5834552" cy="14121815"/>
          </a:xfrm>
          <a:prstGeom prst="rect">
            <a:avLst/>
          </a:prstGeom>
          <a:noFill/>
        </p:spPr>
        <p:txBody>
          <a:bodyPr wrap="square" rtlCol="0">
            <a:spAutoFit/>
          </a:bodyPr>
          <a:lstStyle/>
          <a:p>
            <a:pPr algn="ctr">
              <a:lnSpc>
                <a:spcPct val="150000"/>
              </a:lnSpc>
            </a:pPr>
            <a:r>
              <a:rPr lang="en-US" sz="2400" b="1"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Enhanced Predictive Accuracy:</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AI models have improved the accuracy of climate predictions, enabling better preparation and response to extreme weather events. This reduces the socio-economic impacts of climate-related disasters.</a:t>
            </a:r>
          </a:p>
          <a:p>
            <a:pPr lvl="1">
              <a:lnSpc>
                <a:spcPct val="150000"/>
              </a:lnSpc>
            </a:pPr>
            <a:endParaRPr lang="en-US" dirty="0">
              <a:latin typeface="Arial" panose="020B0604020202020204" pitchFamily="34" charset="0"/>
              <a:cs typeface="Arial" panose="020B0604020202020204" pitchFamily="34" charset="0"/>
            </a:endParaRPr>
          </a:p>
          <a:p>
            <a:pPr lvl="1">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lvl="1">
              <a:lnSpc>
                <a:spcPct val="150000"/>
              </a:lnSpc>
            </a:pPr>
            <a:endParaRPr lang="en-US" dirty="0">
              <a:latin typeface="Arial" panose="020B0604020202020204" pitchFamily="34" charset="0"/>
              <a:cs typeface="Arial" panose="020B0604020202020204" pitchFamily="34" charset="0"/>
            </a:endParaRPr>
          </a:p>
          <a:p>
            <a:pPr lvl="1">
              <a:lnSpc>
                <a:spcPct val="150000"/>
              </a:lnSpc>
            </a:pPr>
            <a:endParaRPr lang="en-US" dirty="0">
              <a:latin typeface="Arial" panose="020B0604020202020204" pitchFamily="34" charset="0"/>
              <a:cs typeface="Arial" panose="020B0604020202020204" pitchFamily="34" charset="0"/>
            </a:endParaRPr>
          </a:p>
          <a:p>
            <a:pPr lvl="1">
              <a:lnSpc>
                <a:spcPct val="150000"/>
              </a:lnSpc>
            </a:pPr>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Environmental Monitoring and Restoration:</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Drones provide detailed imagery and data for monitoring deforestation, land degradation, and disaster-affected areas, facilitating targeted conservation and restoration efforts.</a:t>
            </a: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b="1"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9EEC601-D25B-4C35-9A62-9F965ACCB94C}"/>
              </a:ext>
            </a:extLst>
          </p:cNvPr>
          <p:cNvSpPr txBox="1"/>
          <p:nvPr/>
        </p:nvSpPr>
        <p:spPr>
          <a:xfrm>
            <a:off x="1204355" y="-1178"/>
            <a:ext cx="29088582" cy="2585323"/>
          </a:xfrm>
          <a:prstGeom prst="rect">
            <a:avLst/>
          </a:prstGeom>
          <a:noFill/>
        </p:spPr>
        <p:txBody>
          <a:bodyPr wrap="square" rtlCol="0">
            <a:spAutoFit/>
          </a:bodyPr>
          <a:lstStyle/>
          <a:p>
            <a:pPr algn="ctr"/>
            <a:r>
              <a:rPr lang="en-GB" sz="6600" b="1" dirty="0">
                <a:latin typeface="Verdana" panose="020B0604030504040204" pitchFamily="34" charset="0"/>
                <a:ea typeface="Verdana" panose="020B0604030504040204" pitchFamily="34" charset="0"/>
                <a:cs typeface="Arial" panose="020B0604020202020204" pitchFamily="34" charset="0"/>
              </a:rPr>
              <a:t>Technology-driven solutions to tackle climate change</a:t>
            </a:r>
          </a:p>
          <a:p>
            <a:pPr algn="ctr"/>
            <a:r>
              <a:rPr lang="en-US" sz="3600" dirty="0">
                <a:latin typeface="Arial" panose="020B0604020202020204" pitchFamily="34" charset="0"/>
                <a:cs typeface="Arial" panose="020B0604020202020204" pitchFamily="34" charset="0"/>
              </a:rPr>
              <a:t> </a:t>
            </a:r>
            <a:endParaRPr lang="en-US" sz="6000" dirty="0">
              <a:latin typeface="Arial" panose="020B0604020202020204" pitchFamily="34" charset="0"/>
              <a:cs typeface="Arial" panose="020B0604020202020204" pitchFamily="34" charset="0"/>
            </a:endParaRPr>
          </a:p>
          <a:p>
            <a:pPr algn="ctr"/>
            <a:endParaRPr lang="en-US" sz="60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22CFDA5B-30FC-4192-9187-B2BB21023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261" y="20164538"/>
            <a:ext cx="1887793" cy="1103285"/>
          </a:xfrm>
          <a:prstGeom prst="rect">
            <a:avLst/>
          </a:prstGeom>
        </p:spPr>
      </p:pic>
      <p:pic>
        <p:nvPicPr>
          <p:cNvPr id="16" name="Picture 15">
            <a:extLst>
              <a:ext uri="{FF2B5EF4-FFF2-40B4-BE49-F238E27FC236}">
                <a16:creationId xmlns:a16="http://schemas.microsoft.com/office/drawing/2014/main" id="{E76E2823-6D6A-4478-B5BD-63D93B427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6044" y="20136887"/>
            <a:ext cx="1887793" cy="1103285"/>
          </a:xfrm>
          <a:prstGeom prst="rect">
            <a:avLst/>
          </a:prstGeom>
        </p:spPr>
      </p:pic>
      <p:pic>
        <p:nvPicPr>
          <p:cNvPr id="18" name="Picture 17">
            <a:extLst>
              <a:ext uri="{FF2B5EF4-FFF2-40B4-BE49-F238E27FC236}">
                <a16:creationId xmlns:a16="http://schemas.microsoft.com/office/drawing/2014/main" id="{B1F7DE7B-FAF7-48D3-AD35-776959471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50248" y="20136886"/>
            <a:ext cx="1887793" cy="1103285"/>
          </a:xfrm>
          <a:prstGeom prst="rect">
            <a:avLst/>
          </a:prstGeom>
        </p:spPr>
      </p:pic>
      <p:pic>
        <p:nvPicPr>
          <p:cNvPr id="20" name="Picture 19">
            <a:extLst>
              <a:ext uri="{FF2B5EF4-FFF2-40B4-BE49-F238E27FC236}">
                <a16:creationId xmlns:a16="http://schemas.microsoft.com/office/drawing/2014/main" id="{7393195F-3561-4AF3-AA70-C273B5F2F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44452" y="20145489"/>
            <a:ext cx="1804646" cy="1103285"/>
          </a:xfrm>
          <a:prstGeom prst="rect">
            <a:avLst/>
          </a:prstGeom>
        </p:spPr>
      </p:pic>
      <p:pic>
        <p:nvPicPr>
          <p:cNvPr id="22" name="Picture 21">
            <a:extLst>
              <a:ext uri="{FF2B5EF4-FFF2-40B4-BE49-F238E27FC236}">
                <a16:creationId xmlns:a16="http://schemas.microsoft.com/office/drawing/2014/main" id="{940423BB-5E45-4101-BE0F-BE021D448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153" y="6148524"/>
            <a:ext cx="6536078" cy="4073634"/>
          </a:xfrm>
          <a:prstGeom prst="rect">
            <a:avLst/>
          </a:prstGeom>
        </p:spPr>
      </p:pic>
      <p:pic>
        <p:nvPicPr>
          <p:cNvPr id="25" name="Picture 24">
            <a:extLst>
              <a:ext uri="{FF2B5EF4-FFF2-40B4-BE49-F238E27FC236}">
                <a16:creationId xmlns:a16="http://schemas.microsoft.com/office/drawing/2014/main" id="{D94F4B53-30E5-4EAD-AB5C-64B0992BC2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26" y="17392650"/>
            <a:ext cx="6938228" cy="3806498"/>
          </a:xfrm>
          <a:prstGeom prst="rect">
            <a:avLst/>
          </a:prstGeom>
        </p:spPr>
      </p:pic>
      <p:pic>
        <p:nvPicPr>
          <p:cNvPr id="29" name="Picture 28">
            <a:extLst>
              <a:ext uri="{FF2B5EF4-FFF2-40B4-BE49-F238E27FC236}">
                <a16:creationId xmlns:a16="http://schemas.microsoft.com/office/drawing/2014/main" id="{5ADE726F-8D2E-46D0-9077-4FF6DD66C0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03104" y="2782951"/>
            <a:ext cx="1121686" cy="1121686"/>
          </a:xfrm>
          <a:prstGeom prst="rect">
            <a:avLst/>
          </a:prstGeom>
        </p:spPr>
      </p:pic>
      <p:pic>
        <p:nvPicPr>
          <p:cNvPr id="35" name="Picture 34">
            <a:extLst>
              <a:ext uri="{FF2B5EF4-FFF2-40B4-BE49-F238E27FC236}">
                <a16:creationId xmlns:a16="http://schemas.microsoft.com/office/drawing/2014/main" id="{6259B868-40BD-4FCE-8B06-0D07B903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72554" y="6502951"/>
            <a:ext cx="1793574" cy="1793574"/>
          </a:xfrm>
          <a:prstGeom prst="rect">
            <a:avLst/>
          </a:prstGeom>
        </p:spPr>
      </p:pic>
      <p:pic>
        <p:nvPicPr>
          <p:cNvPr id="37" name="Picture 36">
            <a:extLst>
              <a:ext uri="{FF2B5EF4-FFF2-40B4-BE49-F238E27FC236}">
                <a16:creationId xmlns:a16="http://schemas.microsoft.com/office/drawing/2014/main" id="{1FA055A9-B1BC-40C0-B3DF-13E9449FA8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228631" y="4760027"/>
            <a:ext cx="1481708" cy="1116757"/>
          </a:xfrm>
          <a:prstGeom prst="rect">
            <a:avLst/>
          </a:prstGeom>
        </p:spPr>
      </p:pic>
      <p:pic>
        <p:nvPicPr>
          <p:cNvPr id="39" name="Picture 38">
            <a:extLst>
              <a:ext uri="{FF2B5EF4-FFF2-40B4-BE49-F238E27FC236}">
                <a16:creationId xmlns:a16="http://schemas.microsoft.com/office/drawing/2014/main" id="{81CD9401-4220-4BA2-A3AB-5F009FCDD1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56044" y="7455945"/>
            <a:ext cx="4748863" cy="2766213"/>
          </a:xfrm>
          <a:prstGeom prst="rect">
            <a:avLst/>
          </a:prstGeom>
        </p:spPr>
      </p:pic>
      <p:pic>
        <p:nvPicPr>
          <p:cNvPr id="41" name="Picture 40">
            <a:extLst>
              <a:ext uri="{FF2B5EF4-FFF2-40B4-BE49-F238E27FC236}">
                <a16:creationId xmlns:a16="http://schemas.microsoft.com/office/drawing/2014/main" id="{78B3C88F-3042-42FB-AD73-CBB411403F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83534" y="13757206"/>
            <a:ext cx="696672" cy="696672"/>
          </a:xfrm>
          <a:prstGeom prst="rect">
            <a:avLst/>
          </a:prstGeom>
        </p:spPr>
      </p:pic>
      <p:pic>
        <p:nvPicPr>
          <p:cNvPr id="45" name="Picture 44">
            <a:extLst>
              <a:ext uri="{FF2B5EF4-FFF2-40B4-BE49-F238E27FC236}">
                <a16:creationId xmlns:a16="http://schemas.microsoft.com/office/drawing/2014/main" id="{4B1D7450-4B32-4F4E-B6DC-DF30BE8A64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3970" y="3411539"/>
            <a:ext cx="6593226" cy="3392528"/>
          </a:xfrm>
          <a:prstGeom prst="rect">
            <a:avLst/>
          </a:prstGeom>
        </p:spPr>
      </p:pic>
      <p:pic>
        <p:nvPicPr>
          <p:cNvPr id="47" name="Picture 46">
            <a:extLst>
              <a:ext uri="{FF2B5EF4-FFF2-40B4-BE49-F238E27FC236}">
                <a16:creationId xmlns:a16="http://schemas.microsoft.com/office/drawing/2014/main" id="{9C2179FC-80A0-4DB9-BECA-25E1699454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61235" y="10054089"/>
            <a:ext cx="6593226" cy="4334520"/>
          </a:xfrm>
          <a:prstGeom prst="rect">
            <a:avLst/>
          </a:prstGeom>
        </p:spPr>
      </p:pic>
      <p:sp>
        <p:nvSpPr>
          <p:cNvPr id="49" name="TextBox 48">
            <a:extLst>
              <a:ext uri="{FF2B5EF4-FFF2-40B4-BE49-F238E27FC236}">
                <a16:creationId xmlns:a16="http://schemas.microsoft.com/office/drawing/2014/main" id="{E30BD77F-5513-45BD-944C-930B4044F54F}"/>
              </a:ext>
            </a:extLst>
          </p:cNvPr>
          <p:cNvSpPr txBox="1"/>
          <p:nvPr/>
        </p:nvSpPr>
        <p:spPr>
          <a:xfrm>
            <a:off x="13667383" y="7214857"/>
            <a:ext cx="6391457" cy="27084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Real-Time Monitoring and Response:</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IoT sensors provide continuous monitoring of air quality and environmental conditions, allowing for immediate responses to pollution spikes and other climate hazards.</a:t>
            </a:r>
          </a:p>
          <a:p>
            <a:endParaRPr lang="en-US" sz="2000" dirty="0"/>
          </a:p>
        </p:txBody>
      </p:sp>
      <p:sp>
        <p:nvSpPr>
          <p:cNvPr id="50" name="TextBox 49">
            <a:extLst>
              <a:ext uri="{FF2B5EF4-FFF2-40B4-BE49-F238E27FC236}">
                <a16:creationId xmlns:a16="http://schemas.microsoft.com/office/drawing/2014/main" id="{1574C7F7-DB0F-4D99-A93F-71F7ED9D7875}"/>
              </a:ext>
            </a:extLst>
          </p:cNvPr>
          <p:cNvSpPr txBox="1"/>
          <p:nvPr/>
        </p:nvSpPr>
        <p:spPr>
          <a:xfrm>
            <a:off x="14214781" y="15617606"/>
            <a:ext cx="5296662" cy="2805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Public Awareness and Education:</a:t>
            </a:r>
            <a:endParaRPr lang="en-US" sz="2000" dirty="0">
              <a:latin typeface="Arial" panose="020B0604020202020204" pitchFamily="34" charset="0"/>
              <a:cs typeface="Arial" panose="020B0604020202020204" pitchFamily="34" charset="0"/>
            </a:endParaRPr>
          </a:p>
          <a:p>
            <a:pPr lvl="1">
              <a:lnSpc>
                <a:spcPct val="150000"/>
              </a:lnSpc>
            </a:pPr>
            <a:r>
              <a:rPr lang="en-US" sz="2000" dirty="0">
                <a:latin typeface="Arial" panose="020B0604020202020204" pitchFamily="34" charset="0"/>
                <a:cs typeface="Arial" panose="020B0604020202020204" pitchFamily="34" charset="0"/>
              </a:rPr>
              <a:t>AR and VR simulations create immersive experiences that educate the public and policymakers about the impacts of climate change and the importance of adaptation strategies.</a:t>
            </a:r>
          </a:p>
        </p:txBody>
      </p:sp>
      <p:pic>
        <p:nvPicPr>
          <p:cNvPr id="53" name="Picture 52">
            <a:extLst>
              <a:ext uri="{FF2B5EF4-FFF2-40B4-BE49-F238E27FC236}">
                <a16:creationId xmlns:a16="http://schemas.microsoft.com/office/drawing/2014/main" id="{06031958-CF52-4826-B7A1-2070EF2A73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57065" y="6148524"/>
            <a:ext cx="6329446" cy="5165517"/>
          </a:xfrm>
          <a:prstGeom prst="rect">
            <a:avLst/>
          </a:prstGeom>
        </p:spPr>
      </p:pic>
      <p:pic>
        <p:nvPicPr>
          <p:cNvPr id="55" name="Picture 54">
            <a:extLst>
              <a:ext uri="{FF2B5EF4-FFF2-40B4-BE49-F238E27FC236}">
                <a16:creationId xmlns:a16="http://schemas.microsoft.com/office/drawing/2014/main" id="{BE53A4B7-E143-4AB1-AB33-DD5A7A4C38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96154" y="13726609"/>
            <a:ext cx="6490357" cy="5165517"/>
          </a:xfrm>
          <a:prstGeom prst="rect">
            <a:avLst/>
          </a:prstGeom>
        </p:spPr>
      </p:pic>
      <p:pic>
        <p:nvPicPr>
          <p:cNvPr id="57" name="Picture 56">
            <a:extLst>
              <a:ext uri="{FF2B5EF4-FFF2-40B4-BE49-F238E27FC236}">
                <a16:creationId xmlns:a16="http://schemas.microsoft.com/office/drawing/2014/main" id="{C6DC5CF7-0EAD-4CC9-AE1D-2A55FF7699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905963" y="16851687"/>
            <a:ext cx="783076" cy="1359507"/>
          </a:xfrm>
          <a:prstGeom prst="rect">
            <a:avLst/>
          </a:prstGeom>
        </p:spPr>
      </p:pic>
      <p:sp>
        <p:nvSpPr>
          <p:cNvPr id="58" name="TextBox 57">
            <a:extLst>
              <a:ext uri="{FF2B5EF4-FFF2-40B4-BE49-F238E27FC236}">
                <a16:creationId xmlns:a16="http://schemas.microsoft.com/office/drawing/2014/main" id="{96489F18-59C3-4400-AD90-DE2BD948E990}"/>
              </a:ext>
            </a:extLst>
          </p:cNvPr>
          <p:cNvSpPr txBox="1"/>
          <p:nvPr/>
        </p:nvSpPr>
        <p:spPr>
          <a:xfrm>
            <a:off x="12854392" y="2198176"/>
            <a:ext cx="1664238"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Results</a:t>
            </a:r>
            <a:endParaRPr lang="en-US" sz="2000" dirty="0"/>
          </a:p>
        </p:txBody>
      </p:sp>
    </p:spTree>
    <p:extLst>
      <p:ext uri="{BB962C8B-B14F-4D97-AF65-F5344CB8AC3E}">
        <p14:creationId xmlns:p14="http://schemas.microsoft.com/office/powerpoint/2010/main" val="164590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761D3-FB34-4127-B08F-98DC54F4AE64}"/>
              </a:ext>
            </a:extLst>
          </p:cNvPr>
          <p:cNvSpPr txBox="1"/>
          <p:nvPr/>
        </p:nvSpPr>
        <p:spPr>
          <a:xfrm flipH="1">
            <a:off x="1097280" y="2377440"/>
            <a:ext cx="27980640" cy="11726287"/>
          </a:xfrm>
          <a:prstGeom prst="rect">
            <a:avLst/>
          </a:prstGeom>
          <a:noFill/>
        </p:spPr>
        <p:txBody>
          <a:bodyPr wrap="square" rtlCol="0">
            <a:spAutoFit/>
          </a:bodyPr>
          <a:lstStyle/>
          <a:p>
            <a:r>
              <a:rPr lang="en-GB" sz="5400" dirty="0"/>
              <a:t>Student’s name:</a:t>
            </a:r>
          </a:p>
          <a:p>
            <a:endParaRPr lang="en-GB" sz="5400" dirty="0"/>
          </a:p>
          <a:p>
            <a:r>
              <a:rPr lang="en-GB" sz="5400" dirty="0"/>
              <a:t>Identification number:</a:t>
            </a:r>
          </a:p>
          <a:p>
            <a:endParaRPr lang="en-GB" sz="5400" dirty="0"/>
          </a:p>
          <a:p>
            <a:r>
              <a:rPr lang="en-US" sz="5400" dirty="0"/>
              <a:t>Reference:</a:t>
            </a:r>
          </a:p>
          <a:p>
            <a:endParaRPr lang="en-US" sz="5400" dirty="0"/>
          </a:p>
          <a:p>
            <a:pPr marL="685800" indent="-685800">
              <a:buFont typeface="Arial" panose="020B0604020202020204" pitchFamily="34" charset="0"/>
              <a:buChar char="•"/>
            </a:pPr>
            <a:r>
              <a:rPr lang="en-US" sz="5400" dirty="0"/>
              <a:t>Kauffman, S. (2021) 'Harnessing AI for Climate Change Mitigation', </a:t>
            </a:r>
            <a:r>
              <a:rPr lang="en-US" sz="5400" i="1" dirty="0"/>
              <a:t>Journal of Environmental Management</a:t>
            </a:r>
            <a:r>
              <a:rPr lang="en-US" sz="5400" dirty="0"/>
              <a:t>, 287, pp. 112-123. doi:10.1016/j.jenvman.2021.112123.</a:t>
            </a:r>
          </a:p>
          <a:p>
            <a:endParaRPr lang="en-US" sz="5400" dirty="0"/>
          </a:p>
          <a:p>
            <a:pPr marL="685800" indent="-685800">
              <a:buFont typeface="Arial" panose="020B0604020202020204" pitchFamily="34" charset="0"/>
              <a:buChar char="•"/>
            </a:pPr>
            <a:r>
              <a:rPr lang="en-US" sz="5400" dirty="0"/>
              <a:t>Ahmed, F., and Zhang, Y. (2020) 'The Role of IoT in Climate Change Monitoring', </a:t>
            </a:r>
            <a:r>
              <a:rPr lang="en-US" sz="5400" i="1" dirty="0"/>
              <a:t>Environmental Science &amp; Technology</a:t>
            </a:r>
            <a:r>
              <a:rPr lang="en-US" sz="5400" dirty="0"/>
              <a:t>, 54(14), pp. 9112-9121. doi:10.1021/acs.est.0c00324.</a:t>
            </a:r>
          </a:p>
          <a:p>
            <a:endParaRPr lang="en-US" sz="5400" dirty="0"/>
          </a:p>
          <a:p>
            <a:pPr marL="685800" indent="-685800">
              <a:buFont typeface="Arial" panose="020B0604020202020204" pitchFamily="34" charset="0"/>
              <a:buChar char="•"/>
            </a:pPr>
            <a:r>
              <a:rPr lang="en-US" sz="5400" dirty="0"/>
              <a:t>Liu, J., and Zhou, X. (2019) 'Satellite Remote Sensing for Climate Change Research', </a:t>
            </a:r>
            <a:r>
              <a:rPr lang="en-US" sz="5400" i="1" dirty="0"/>
              <a:t>Remote Sensing of Environment</a:t>
            </a:r>
            <a:r>
              <a:rPr lang="en-US" sz="5400" dirty="0"/>
              <a:t>, 232, pp. 111-123. doi:10.1016/j.rse.2019.111123.</a:t>
            </a:r>
          </a:p>
        </p:txBody>
      </p:sp>
    </p:spTree>
    <p:extLst>
      <p:ext uri="{BB962C8B-B14F-4D97-AF65-F5344CB8AC3E}">
        <p14:creationId xmlns:p14="http://schemas.microsoft.com/office/powerpoint/2010/main" val="192975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TotalTime>
  <Words>722</Words>
  <Application>Microsoft Office PowerPoint</Application>
  <PresentationFormat>Custom</PresentationFormat>
  <Paragraphs>89</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Verdana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30</cp:revision>
  <dcterms:created xsi:type="dcterms:W3CDTF">2024-07-14T12:27:41Z</dcterms:created>
  <dcterms:modified xsi:type="dcterms:W3CDTF">2024-07-15T08:04:28Z</dcterms:modified>
</cp:coreProperties>
</file>